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5" r:id="rId19"/>
    <p:sldId id="278" r:id="rId20"/>
    <p:sldId id="276" r:id="rId21"/>
    <p:sldId id="277" r:id="rId22"/>
    <p:sldId id="273" r:id="rId23"/>
    <p:sldId id="274" r:id="rId24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62"/>
  </p:normalViewPr>
  <p:slideViewPr>
    <p:cSldViewPr snapToGrid="0" snapToObjects="1">
      <p:cViewPr varScale="1">
        <p:scale>
          <a:sx n="109" d="100"/>
          <a:sy n="109" d="100"/>
        </p:scale>
        <p:origin x="68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EDFC1B4-6319-5043-9F87-DDAB943799F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C58E366F-D1F3-2C41-B5DE-F63E9325B6E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DEAEB15-EBB6-1644-856C-F97B9177DF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5843F1-E527-3D47-8571-82C9BDFCA03C}" type="datetimeFigureOut">
              <a:rPr kumimoji="1" lang="zh-CN" altLang="en-US" smtClean="0"/>
              <a:t>2021/7/8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D7A03B1F-8E83-3F47-915C-FC2AFEC50E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022CE10-1879-2A44-ABBA-F402DD0534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A05D6A-637A-7A40-92C5-C889FD42081A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69405935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8311E8D-D67A-5A49-AB9B-BAD613A441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DEAC3456-86B6-374F-9131-6DFF4408D00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1940E9C-1446-7544-8708-3B0BBAFCE7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5843F1-E527-3D47-8571-82C9BDFCA03C}" type="datetimeFigureOut">
              <a:rPr kumimoji="1" lang="zh-CN" altLang="en-US" smtClean="0"/>
              <a:t>2021/7/8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576446F-7D7D-3E41-A862-0F7D0C1776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3A3B6E0E-E06B-9949-9DFA-D104136AF4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A05D6A-637A-7A40-92C5-C889FD42081A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7680628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9369627B-71E0-8444-9D23-B3E3710AE68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4BF328BC-AB3D-E84E-8D48-FC8138C1735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0126B1B-6C15-844B-9092-B4648E12C6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5843F1-E527-3D47-8571-82C9BDFCA03C}" type="datetimeFigureOut">
              <a:rPr kumimoji="1" lang="zh-CN" altLang="en-US" smtClean="0"/>
              <a:t>2021/7/8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67AACD3-BF29-2B4E-BE2B-14A830F0F8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5E95DDA-3254-F744-B2CF-AC6BE822C2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A05D6A-637A-7A40-92C5-C889FD42081A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9887484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FBD539E-CE92-DB45-B8CB-E726302AD2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C4EE557-48F5-474C-ADD6-8983A6EC154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CF518733-606F-E846-AD2D-D000020E92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5843F1-E527-3D47-8571-82C9BDFCA03C}" type="datetimeFigureOut">
              <a:rPr kumimoji="1" lang="zh-CN" altLang="en-US" smtClean="0"/>
              <a:t>2021/7/8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F285046-1237-9847-88D5-B3D1966C87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617EFD0-70D8-B545-98E9-D6EDFD2071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A05D6A-637A-7A40-92C5-C889FD42081A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59633340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E73D7F7-6198-CC45-9099-B2EB0C1373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CA0E9BDB-CA41-4D43-A215-B51DF4FB1E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1D8303C-A539-394B-99EF-9794B6B60B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5843F1-E527-3D47-8571-82C9BDFCA03C}" type="datetimeFigureOut">
              <a:rPr kumimoji="1" lang="zh-CN" altLang="en-US" smtClean="0"/>
              <a:t>2021/7/8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F07D01CF-02CF-D147-90B2-228AA67057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D475CC1-257A-4142-BCEB-41DD6399A7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A05D6A-637A-7A40-92C5-C889FD42081A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6692782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1FC9AFB-FD70-1240-BBFB-4D96A81F40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A5E1B4D-35A8-3D40-BB3B-38BF1E4CFFA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125B43EB-92F4-DF40-B1BC-75288D9C701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BBAB0497-77FA-BE4B-BC93-481845117D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5843F1-E527-3D47-8571-82C9BDFCA03C}" type="datetimeFigureOut">
              <a:rPr kumimoji="1" lang="zh-CN" altLang="en-US" smtClean="0"/>
              <a:t>2021/7/8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7E61ED7D-1489-CC40-8FBD-9FC3D64888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5FDECCB7-CCEE-CF4B-9CC5-60B8582E5D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A05D6A-637A-7A40-92C5-C889FD42081A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88216239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B8FBA93-3A1D-F348-B903-AEAD396F69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956B9F9E-1FF1-114C-86E7-FEBFB765E89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3432056C-772A-3F42-8BEC-33296900A84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ABC949E7-AF28-E440-9518-ADDD2FF4062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CAAC513E-C06C-A941-954D-A8CA98C8DE1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1BA2A2F9-CE24-A848-A779-2E3C4DE079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5843F1-E527-3D47-8571-82C9BDFCA03C}" type="datetimeFigureOut">
              <a:rPr kumimoji="1" lang="zh-CN" altLang="en-US" smtClean="0"/>
              <a:t>2021/7/8</a:t>
            </a:fld>
            <a:endParaRPr kumimoji="1"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FA5885E7-D742-6749-8652-2F83D7D4FD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B85E7BE8-AA04-AA44-8ADA-C553A386AB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A05D6A-637A-7A40-92C5-C889FD42081A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2580840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0C0FE0E-3FE5-984D-BDAA-CAE29520C5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E177118B-D9F3-3841-A63B-7618724016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5843F1-E527-3D47-8571-82C9BDFCA03C}" type="datetimeFigureOut">
              <a:rPr kumimoji="1" lang="zh-CN" altLang="en-US" smtClean="0"/>
              <a:t>2021/7/8</a:t>
            </a:fld>
            <a:endParaRPr kumimoji="1"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07BBFA00-A109-7E46-B6BA-EF58DA8240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322FE459-560C-AF41-9AE2-3C326A94B7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A05D6A-637A-7A40-92C5-C889FD42081A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0875749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1B5C55A3-097E-5949-9AAF-3E0C571366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5843F1-E527-3D47-8571-82C9BDFCA03C}" type="datetimeFigureOut">
              <a:rPr kumimoji="1" lang="zh-CN" altLang="en-US" smtClean="0"/>
              <a:t>2021/7/8</a:t>
            </a:fld>
            <a:endParaRPr kumimoji="1"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E5AC5863-4A18-0F44-867F-BFCD648655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CD4288A4-A153-3842-B542-2DBAE1CBC6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A05D6A-637A-7A40-92C5-C889FD42081A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9769254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AC5EAE6-2305-4E4C-8E46-A47EAF9507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BB80B10-0253-3F45-BA8C-0E785E2A5A6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42BC98EF-D3DC-E346-A7C3-ADB17A63D91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3105F45A-E7FE-B949-A666-C8AF2A06E1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5843F1-E527-3D47-8571-82C9BDFCA03C}" type="datetimeFigureOut">
              <a:rPr kumimoji="1" lang="zh-CN" altLang="en-US" smtClean="0"/>
              <a:t>2021/7/8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50932257-67A2-1045-A5CA-9BF452E563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C32DC512-8981-F041-9E9F-D1107E2D91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A05D6A-637A-7A40-92C5-C889FD42081A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12531256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F4F2F7F-3BBD-2940-9615-2889213B6E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19A8C8DB-350F-084F-874E-59D2A1CDC82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F22A12B8-68B0-A141-9D58-FB4A287A846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BC30D31C-B3B4-4842-B92F-868F8320713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05843F1-E527-3D47-8571-82C9BDFCA03C}" type="datetimeFigureOut">
              <a:rPr kumimoji="1" lang="zh-CN" altLang="en-US" smtClean="0"/>
              <a:t>2021/7/8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58F08C89-FF1D-B24E-96DB-E8E5E4E0BA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F205D214-3D47-A348-9AC2-8B85CB8FD1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A05D6A-637A-7A40-92C5-C889FD42081A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5590805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08BA959C-7D76-AF4B-9B28-18E71546D5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E721B5F9-3999-D248-9DB6-71E51DBDC35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BAA5C57-8AFD-5C4B-8FCD-FA4CD9E139D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05843F1-E527-3D47-8571-82C9BDFCA03C}" type="datetimeFigureOut">
              <a:rPr kumimoji="1" lang="zh-CN" altLang="en-US" smtClean="0"/>
              <a:t>2021/7/8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B062C77-A3C4-F040-BB86-4EA64A192D6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66F3D2F-387B-464B-9A1E-6F3A43B0E3E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7A05D6A-637A-7A40-92C5-C889FD42081A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5144090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3EBEE779-CA21-C24C-9241-11715502F3E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753733"/>
            <a:ext cx="12192000" cy="53505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274421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4A87F276-A7F9-BE46-9537-B340BAC392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0850" y="1130300"/>
            <a:ext cx="11290300" cy="4597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30331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5CE0FB4D-48E9-8F41-BD22-09E94C1187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8950" y="857250"/>
            <a:ext cx="112141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619741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738D4E06-839F-7F48-ADAB-AD8C340EEDA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2450" y="692150"/>
            <a:ext cx="11087100" cy="5473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83144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A0B7B0B3-5C8C-A043-A4DD-028E2E80706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1200" y="685800"/>
            <a:ext cx="10769600" cy="548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217101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DD974227-891E-A84F-BB9E-08FB3548F87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2000" y="768350"/>
            <a:ext cx="10668000" cy="5321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152825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0E89B202-AE4F-4143-8311-514362F0B6F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7550" y="882650"/>
            <a:ext cx="10756900" cy="5092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478464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C5D6454E-400D-3E49-B571-A8B12C4F625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6258" y="492369"/>
            <a:ext cx="11160403" cy="56764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406333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003B33FD-00FA-244A-B362-6E490407316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4226" y="640394"/>
            <a:ext cx="10802327" cy="55772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357087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B0AB4DCD-A502-974B-9352-B50268DA52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1839" y="590550"/>
            <a:ext cx="11139854" cy="59049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441593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A58A76CB-AF22-6D4E-9D83-3B77CF6888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5542" y="778119"/>
            <a:ext cx="11360916" cy="53017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798709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761B9046-4AA5-6C4F-A6F4-0649EFC70ED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3050" y="819150"/>
            <a:ext cx="11645900" cy="5219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151790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1FA331AF-AC8E-264D-B990-CA46CE0C72C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4700" y="920750"/>
            <a:ext cx="10642600" cy="5016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625536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3C1C303F-166D-8E4C-95DC-60D61706B97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8350" y="1117600"/>
            <a:ext cx="10655300" cy="462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424420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7712C9B0-9DD9-A447-810C-744A913FC63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7090" y="587118"/>
            <a:ext cx="11077820" cy="56837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687247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AB814271-C3E0-484C-8401-43F42DCA994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1184" y="389465"/>
            <a:ext cx="10429631" cy="60790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781741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3887CA89-8D6D-AE40-8FF8-6EADD86D39B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50" y="793750"/>
            <a:ext cx="12179300" cy="5270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271490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611F1188-D57F-FE46-B915-E8F876B765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799353"/>
            <a:ext cx="12192000" cy="52592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286803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668BD7AA-F821-4949-843E-5A84E312C3C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100" y="742950"/>
            <a:ext cx="12115800" cy="5372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667800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FD257D3E-57C4-9445-8B10-959A35F9B16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1000" y="711200"/>
            <a:ext cx="11430000" cy="5435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616337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3157F1FB-598F-C849-B3FD-3AC3BDD5C8F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1300" y="889000"/>
            <a:ext cx="11709400" cy="508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40575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A4923174-8978-3845-BDDD-7C5F6B5FC25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8450" y="1041400"/>
            <a:ext cx="11595100" cy="477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215839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0E6DC4A7-6F62-5F49-919E-BE8A3980E59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800" y="831850"/>
            <a:ext cx="12090400" cy="5194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361471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</TotalTime>
  <Words>0</Words>
  <Application>Microsoft Macintosh PowerPoint</Application>
  <PresentationFormat>宽屏</PresentationFormat>
  <Paragraphs>0</Paragraphs>
  <Slides>23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23</vt:i4>
      </vt:variant>
    </vt:vector>
  </HeadingPairs>
  <TitlesOfParts>
    <vt:vector size="27" baseType="lpstr">
      <vt:lpstr>等线</vt:lpstr>
      <vt:lpstr>等线 Light</vt:lpstr>
      <vt:lpstr>Arial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T107493</dc:creator>
  <cp:lastModifiedBy>T107493</cp:lastModifiedBy>
  <cp:revision>1</cp:revision>
  <dcterms:created xsi:type="dcterms:W3CDTF">2021-07-08T05:05:44Z</dcterms:created>
  <dcterms:modified xsi:type="dcterms:W3CDTF">2021-07-08T05:13:00Z</dcterms:modified>
</cp:coreProperties>
</file>

<file path=docProps/thumbnail.jpeg>
</file>